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0"/>
  </p:notesMasterIdLst>
  <p:sldIdLst>
    <p:sldId id="256" r:id="rId2"/>
    <p:sldId id="259" r:id="rId3"/>
    <p:sldId id="284" r:id="rId4"/>
    <p:sldId id="376" r:id="rId5"/>
    <p:sldId id="379" r:id="rId6"/>
    <p:sldId id="382" r:id="rId7"/>
    <p:sldId id="383" r:id="rId8"/>
    <p:sldId id="380" r:id="rId9"/>
    <p:sldId id="378" r:id="rId10"/>
    <p:sldId id="377" r:id="rId11"/>
    <p:sldId id="384" r:id="rId12"/>
    <p:sldId id="388" r:id="rId13"/>
    <p:sldId id="385" r:id="rId14"/>
    <p:sldId id="395" r:id="rId15"/>
    <p:sldId id="390" r:id="rId16"/>
    <p:sldId id="386" r:id="rId17"/>
    <p:sldId id="392" r:id="rId18"/>
    <p:sldId id="394" r:id="rId19"/>
  </p:sldIdLst>
  <p:sldSz cx="9144000" cy="5143500" type="screen16x9"/>
  <p:notesSz cx="6858000" cy="9144000"/>
  <p:embeddedFontLst>
    <p:embeddedFont>
      <p:font typeface="Arvo" panose="020B0604020202020204" charset="0"/>
      <p:regular r:id="rId21"/>
      <p:bold r:id="rId22"/>
      <p:italic r:id="rId23"/>
      <p:boldItalic r:id="rId24"/>
    </p:embeddedFont>
    <p:embeddedFont>
      <p:font typeface="Roboto Condensed" panose="020B0604020202020204" charset="0"/>
      <p:regular r:id="rId25"/>
      <p:bold r:id="rId26"/>
      <p:italic r:id="rId27"/>
      <p:boldItalic r:id="rId28"/>
    </p:embeddedFont>
    <p:embeddedFont>
      <p:font typeface="Roboto Condensed Light" panose="020B0604020202020204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31FFF-1E67-44C2-A75B-FC2F07143B4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D1030DB6-6AA7-463B-B6B9-4EE0F1D31550}">
      <dgm:prSet phldrT="[Texto]"/>
      <dgm:spPr/>
      <dgm:t>
        <a:bodyPr/>
        <a:lstStyle/>
        <a:p>
          <a:r>
            <a:rPr lang="en-US" dirty="0" err="1" smtClean="0"/>
            <a:t>Problemas</a:t>
          </a:r>
          <a:endParaRPr lang="es-MX" dirty="0"/>
        </a:p>
      </dgm:t>
    </dgm:pt>
    <dgm:pt modelId="{5D64E435-6F62-4B0A-9AF2-47615DCDC231}" type="parTrans" cxnId="{5503973A-FA88-48F8-8CAF-08A7EC40EFE8}">
      <dgm:prSet/>
      <dgm:spPr/>
      <dgm:t>
        <a:bodyPr/>
        <a:lstStyle/>
        <a:p>
          <a:endParaRPr lang="es-MX"/>
        </a:p>
      </dgm:t>
    </dgm:pt>
    <dgm:pt modelId="{8E9B0EB9-515B-44FA-9E80-F6228947EE81}" type="sibTrans" cxnId="{5503973A-FA88-48F8-8CAF-08A7EC40EFE8}">
      <dgm:prSet/>
      <dgm:spPr/>
      <dgm:t>
        <a:bodyPr/>
        <a:lstStyle/>
        <a:p>
          <a:endParaRPr lang="es-MX"/>
        </a:p>
      </dgm:t>
    </dgm:pt>
    <dgm:pt modelId="{74A98CE5-0E1E-48CD-9D4C-CDC5AB017FFE}">
      <dgm:prSet phldrT="[Texto]"/>
      <dgm:spPr/>
      <dgm:t>
        <a:bodyPr/>
        <a:lstStyle/>
        <a:p>
          <a:r>
            <a:rPr lang="en-US" dirty="0" smtClean="0"/>
            <a:t>A </a:t>
          </a:r>
          <a:r>
            <a:rPr lang="en-US" dirty="0" err="1" smtClean="0"/>
            <a:t>tres</a:t>
          </a:r>
          <a:r>
            <a:rPr lang="en-US" dirty="0" smtClean="0"/>
            <a:t> </a:t>
          </a:r>
          <a:r>
            <a:rPr lang="es-MX" dirty="0" smtClean="0"/>
            <a:t>años del proyecto, no hay resultados claros.</a:t>
          </a:r>
          <a:endParaRPr lang="es-MX" dirty="0"/>
        </a:p>
      </dgm:t>
    </dgm:pt>
    <dgm:pt modelId="{7C143BAD-BB37-4D79-8E46-02E7DF0863EF}" type="parTrans" cxnId="{A6A1BF78-97C3-4BDC-875F-6AF475387E79}">
      <dgm:prSet/>
      <dgm:spPr/>
      <dgm:t>
        <a:bodyPr/>
        <a:lstStyle/>
        <a:p>
          <a:endParaRPr lang="es-MX"/>
        </a:p>
      </dgm:t>
    </dgm:pt>
    <dgm:pt modelId="{237A1727-BAB0-4B9F-BE99-1D8BFF18EA84}" type="sibTrans" cxnId="{A6A1BF78-97C3-4BDC-875F-6AF475387E79}">
      <dgm:prSet/>
      <dgm:spPr/>
      <dgm:t>
        <a:bodyPr/>
        <a:lstStyle/>
        <a:p>
          <a:endParaRPr lang="es-MX"/>
        </a:p>
      </dgm:t>
    </dgm:pt>
    <dgm:pt modelId="{947CF27B-0D80-463E-9509-092FF80BDA08}">
      <dgm:prSet phldrT="[Texto]"/>
      <dgm:spPr/>
      <dgm:t>
        <a:bodyPr/>
        <a:lstStyle/>
        <a:p>
          <a:r>
            <a:rPr lang="es-MX" dirty="0" smtClean="0"/>
            <a:t>Los costos ascienden a más de 60 </a:t>
          </a:r>
          <a:r>
            <a:rPr lang="es-MX" dirty="0" err="1" smtClean="0"/>
            <a:t>mdd</a:t>
          </a:r>
          <a:endParaRPr lang="es-MX" dirty="0"/>
        </a:p>
      </dgm:t>
    </dgm:pt>
    <dgm:pt modelId="{7E2CF91E-D2CC-492D-A2E2-31FD06E3945F}" type="parTrans" cxnId="{53E1D58B-188B-4A92-8E5B-3A739BE7BE59}">
      <dgm:prSet/>
      <dgm:spPr/>
      <dgm:t>
        <a:bodyPr/>
        <a:lstStyle/>
        <a:p>
          <a:endParaRPr lang="es-MX"/>
        </a:p>
      </dgm:t>
    </dgm:pt>
    <dgm:pt modelId="{4D31D69F-2FDF-482F-A510-454F6F7A0351}" type="sibTrans" cxnId="{53E1D58B-188B-4A92-8E5B-3A739BE7BE59}">
      <dgm:prSet/>
      <dgm:spPr/>
      <dgm:t>
        <a:bodyPr/>
        <a:lstStyle/>
        <a:p>
          <a:endParaRPr lang="es-MX"/>
        </a:p>
      </dgm:t>
    </dgm:pt>
    <dgm:pt modelId="{8D33463C-A380-483D-B469-C9EC19F50152}">
      <dgm:prSet phldrT="[Texto]"/>
      <dgm:spPr/>
      <dgm:t>
        <a:bodyPr/>
        <a:lstStyle/>
        <a:p>
          <a:r>
            <a:rPr lang="es-MX" dirty="0" smtClean="0"/>
            <a:t>Se esta perdiendo fe en </a:t>
          </a:r>
          <a:r>
            <a:rPr lang="es-MX" dirty="0" err="1" smtClean="0"/>
            <a:t>big</a:t>
          </a:r>
          <a:r>
            <a:rPr lang="es-MX" dirty="0" smtClean="0"/>
            <a:t> data.</a:t>
          </a:r>
          <a:endParaRPr lang="es-MX" dirty="0"/>
        </a:p>
      </dgm:t>
    </dgm:pt>
    <dgm:pt modelId="{87D5288A-A13B-40E1-B430-9343BCA295C8}" type="parTrans" cxnId="{7E361391-8599-44FC-B030-714354E00F50}">
      <dgm:prSet/>
      <dgm:spPr/>
      <dgm:t>
        <a:bodyPr/>
        <a:lstStyle/>
        <a:p>
          <a:endParaRPr lang="es-MX"/>
        </a:p>
      </dgm:t>
    </dgm:pt>
    <dgm:pt modelId="{871C1038-FFB8-4B66-AACD-5C3A73AFABB0}" type="sibTrans" cxnId="{7E361391-8599-44FC-B030-714354E00F50}">
      <dgm:prSet/>
      <dgm:spPr/>
      <dgm:t>
        <a:bodyPr/>
        <a:lstStyle/>
        <a:p>
          <a:endParaRPr lang="es-MX"/>
        </a:p>
      </dgm:t>
    </dgm:pt>
    <dgm:pt modelId="{53BCCF49-02FE-415F-B505-60F3983501F5}" type="pres">
      <dgm:prSet presAssocID="{E9F31FFF-1E67-44C2-A75B-FC2F07143B4B}" presName="vert0" presStyleCnt="0">
        <dgm:presLayoutVars>
          <dgm:dir/>
          <dgm:animOne val="branch"/>
          <dgm:animLvl val="lvl"/>
        </dgm:presLayoutVars>
      </dgm:prSet>
      <dgm:spPr/>
      <dgm:t>
        <a:bodyPr/>
        <a:lstStyle/>
        <a:p>
          <a:endParaRPr lang="es-ES"/>
        </a:p>
      </dgm:t>
    </dgm:pt>
    <dgm:pt modelId="{DE381CDE-8216-44E6-A3C2-F515848E4C29}" type="pres">
      <dgm:prSet presAssocID="{D1030DB6-6AA7-463B-B6B9-4EE0F1D31550}" presName="thickLine" presStyleLbl="alignNode1" presStyleIdx="0" presStyleCnt="1"/>
      <dgm:spPr/>
    </dgm:pt>
    <dgm:pt modelId="{F90B9108-980D-4945-8F9F-916B18819F76}" type="pres">
      <dgm:prSet presAssocID="{D1030DB6-6AA7-463B-B6B9-4EE0F1D31550}" presName="horz1" presStyleCnt="0"/>
      <dgm:spPr/>
    </dgm:pt>
    <dgm:pt modelId="{95D4D9E8-DCAC-4A3D-B87F-8882EA61AD07}" type="pres">
      <dgm:prSet presAssocID="{D1030DB6-6AA7-463B-B6B9-4EE0F1D31550}" presName="tx1" presStyleLbl="revTx" presStyleIdx="0" presStyleCnt="4"/>
      <dgm:spPr/>
      <dgm:t>
        <a:bodyPr/>
        <a:lstStyle/>
        <a:p>
          <a:endParaRPr lang="es-ES"/>
        </a:p>
      </dgm:t>
    </dgm:pt>
    <dgm:pt modelId="{9F8FC304-6BD9-4329-A530-7A446DEAD7D6}" type="pres">
      <dgm:prSet presAssocID="{D1030DB6-6AA7-463B-B6B9-4EE0F1D31550}" presName="vert1" presStyleCnt="0"/>
      <dgm:spPr/>
    </dgm:pt>
    <dgm:pt modelId="{0AB71F88-81D6-49C9-93F4-C92D48E8FE80}" type="pres">
      <dgm:prSet presAssocID="{74A98CE5-0E1E-48CD-9D4C-CDC5AB017FFE}" presName="vertSpace2a" presStyleCnt="0"/>
      <dgm:spPr/>
    </dgm:pt>
    <dgm:pt modelId="{080FC0FE-BCA1-4417-8C37-23A2C5F66622}" type="pres">
      <dgm:prSet presAssocID="{74A98CE5-0E1E-48CD-9D4C-CDC5AB017FFE}" presName="horz2" presStyleCnt="0"/>
      <dgm:spPr/>
    </dgm:pt>
    <dgm:pt modelId="{AEE064D5-E1D3-40BB-B5D4-04A570D2EEA2}" type="pres">
      <dgm:prSet presAssocID="{74A98CE5-0E1E-48CD-9D4C-CDC5AB017FFE}" presName="horzSpace2" presStyleCnt="0"/>
      <dgm:spPr/>
    </dgm:pt>
    <dgm:pt modelId="{8AF0566C-2CB0-4BC9-AA7B-61FBAE807B6A}" type="pres">
      <dgm:prSet presAssocID="{74A98CE5-0E1E-48CD-9D4C-CDC5AB017FFE}" presName="tx2" presStyleLbl="revTx" presStyleIdx="1" presStyleCnt="4"/>
      <dgm:spPr/>
      <dgm:t>
        <a:bodyPr/>
        <a:lstStyle/>
        <a:p>
          <a:endParaRPr lang="es-ES"/>
        </a:p>
      </dgm:t>
    </dgm:pt>
    <dgm:pt modelId="{D29C8B0B-7C04-40E7-A6E6-B710EB2C6953}" type="pres">
      <dgm:prSet presAssocID="{74A98CE5-0E1E-48CD-9D4C-CDC5AB017FFE}" presName="vert2" presStyleCnt="0"/>
      <dgm:spPr/>
    </dgm:pt>
    <dgm:pt modelId="{51932846-CAFC-41D8-908E-060A22039F5A}" type="pres">
      <dgm:prSet presAssocID="{74A98CE5-0E1E-48CD-9D4C-CDC5AB017FFE}" presName="thinLine2b" presStyleLbl="callout" presStyleIdx="0" presStyleCnt="3"/>
      <dgm:spPr/>
    </dgm:pt>
    <dgm:pt modelId="{84E121CD-94FC-4B7E-95D2-E1B9DDEF4747}" type="pres">
      <dgm:prSet presAssocID="{74A98CE5-0E1E-48CD-9D4C-CDC5AB017FFE}" presName="vertSpace2b" presStyleCnt="0"/>
      <dgm:spPr/>
    </dgm:pt>
    <dgm:pt modelId="{955E1B28-EFA7-49D4-87D2-0F4814F177AE}" type="pres">
      <dgm:prSet presAssocID="{947CF27B-0D80-463E-9509-092FF80BDA08}" presName="horz2" presStyleCnt="0"/>
      <dgm:spPr/>
    </dgm:pt>
    <dgm:pt modelId="{06C81C10-5A7D-4B8A-83BD-4EB921D6AA25}" type="pres">
      <dgm:prSet presAssocID="{947CF27B-0D80-463E-9509-092FF80BDA08}" presName="horzSpace2" presStyleCnt="0"/>
      <dgm:spPr/>
    </dgm:pt>
    <dgm:pt modelId="{5D0A614F-33D6-4268-A8A8-B403C6765A29}" type="pres">
      <dgm:prSet presAssocID="{947CF27B-0D80-463E-9509-092FF80BDA08}" presName="tx2" presStyleLbl="revTx" presStyleIdx="2" presStyleCnt="4"/>
      <dgm:spPr/>
      <dgm:t>
        <a:bodyPr/>
        <a:lstStyle/>
        <a:p>
          <a:endParaRPr lang="es-MX"/>
        </a:p>
      </dgm:t>
    </dgm:pt>
    <dgm:pt modelId="{00C9150F-B8C5-4E99-97C1-A1E12FE2A8FF}" type="pres">
      <dgm:prSet presAssocID="{947CF27B-0D80-463E-9509-092FF80BDA08}" presName="vert2" presStyleCnt="0"/>
      <dgm:spPr/>
    </dgm:pt>
    <dgm:pt modelId="{60A0F715-0168-4F54-9781-77583B0A40E0}" type="pres">
      <dgm:prSet presAssocID="{947CF27B-0D80-463E-9509-092FF80BDA08}" presName="thinLine2b" presStyleLbl="callout" presStyleIdx="1" presStyleCnt="3"/>
      <dgm:spPr/>
    </dgm:pt>
    <dgm:pt modelId="{9849F093-BB41-4428-93EB-35F8EB33E5A6}" type="pres">
      <dgm:prSet presAssocID="{947CF27B-0D80-463E-9509-092FF80BDA08}" presName="vertSpace2b" presStyleCnt="0"/>
      <dgm:spPr/>
    </dgm:pt>
    <dgm:pt modelId="{2FF4FF21-078E-4311-873F-6C14E13FA257}" type="pres">
      <dgm:prSet presAssocID="{8D33463C-A380-483D-B469-C9EC19F50152}" presName="horz2" presStyleCnt="0"/>
      <dgm:spPr/>
    </dgm:pt>
    <dgm:pt modelId="{035A0453-9BDC-45F4-B2E2-92A8125FF1FF}" type="pres">
      <dgm:prSet presAssocID="{8D33463C-A380-483D-B469-C9EC19F50152}" presName="horzSpace2" presStyleCnt="0"/>
      <dgm:spPr/>
    </dgm:pt>
    <dgm:pt modelId="{8B618C67-FEAE-4227-83B1-0EBB0230827C}" type="pres">
      <dgm:prSet presAssocID="{8D33463C-A380-483D-B469-C9EC19F50152}" presName="tx2" presStyleLbl="revTx" presStyleIdx="3" presStyleCnt="4"/>
      <dgm:spPr/>
      <dgm:t>
        <a:bodyPr/>
        <a:lstStyle/>
        <a:p>
          <a:endParaRPr lang="es-ES"/>
        </a:p>
      </dgm:t>
    </dgm:pt>
    <dgm:pt modelId="{ECEC03EC-D418-4AAE-A5EC-6E60E6E36BA8}" type="pres">
      <dgm:prSet presAssocID="{8D33463C-A380-483D-B469-C9EC19F50152}" presName="vert2" presStyleCnt="0"/>
      <dgm:spPr/>
    </dgm:pt>
    <dgm:pt modelId="{9462638F-CEBF-4541-9B11-D23EF8822567}" type="pres">
      <dgm:prSet presAssocID="{8D33463C-A380-483D-B469-C9EC19F50152}" presName="thinLine2b" presStyleLbl="callout" presStyleIdx="2" presStyleCnt="3"/>
      <dgm:spPr/>
    </dgm:pt>
    <dgm:pt modelId="{BA8CFAE8-CFAE-4E13-9CAD-11EE55939184}" type="pres">
      <dgm:prSet presAssocID="{8D33463C-A380-483D-B469-C9EC19F50152}" presName="vertSpace2b" presStyleCnt="0"/>
      <dgm:spPr/>
    </dgm:pt>
  </dgm:ptLst>
  <dgm:cxnLst>
    <dgm:cxn modelId="{8518C188-D473-4ED9-9196-F8A5519E395E}" type="presOf" srcId="{947CF27B-0D80-463E-9509-092FF80BDA08}" destId="{5D0A614F-33D6-4268-A8A8-B403C6765A29}" srcOrd="0" destOrd="0" presId="urn:microsoft.com/office/officeart/2008/layout/LinedList"/>
    <dgm:cxn modelId="{6A55948B-AAB6-45EE-B027-84D4FA8756D1}" type="presOf" srcId="{E9F31FFF-1E67-44C2-A75B-FC2F07143B4B}" destId="{53BCCF49-02FE-415F-B505-60F3983501F5}" srcOrd="0" destOrd="0" presId="urn:microsoft.com/office/officeart/2008/layout/LinedList"/>
    <dgm:cxn modelId="{41A03E89-1C0D-473D-BCE8-D05C760CF11E}" type="presOf" srcId="{74A98CE5-0E1E-48CD-9D4C-CDC5AB017FFE}" destId="{8AF0566C-2CB0-4BC9-AA7B-61FBAE807B6A}" srcOrd="0" destOrd="0" presId="urn:microsoft.com/office/officeart/2008/layout/LinedList"/>
    <dgm:cxn modelId="{86282773-68B8-43B0-B35E-599164F1A67A}" type="presOf" srcId="{8D33463C-A380-483D-B469-C9EC19F50152}" destId="{8B618C67-FEAE-4227-83B1-0EBB0230827C}" srcOrd="0" destOrd="0" presId="urn:microsoft.com/office/officeart/2008/layout/LinedList"/>
    <dgm:cxn modelId="{A6A1BF78-97C3-4BDC-875F-6AF475387E79}" srcId="{D1030DB6-6AA7-463B-B6B9-4EE0F1D31550}" destId="{74A98CE5-0E1E-48CD-9D4C-CDC5AB017FFE}" srcOrd="0" destOrd="0" parTransId="{7C143BAD-BB37-4D79-8E46-02E7DF0863EF}" sibTransId="{237A1727-BAB0-4B9F-BE99-1D8BFF18EA84}"/>
    <dgm:cxn modelId="{53E1D58B-188B-4A92-8E5B-3A739BE7BE59}" srcId="{D1030DB6-6AA7-463B-B6B9-4EE0F1D31550}" destId="{947CF27B-0D80-463E-9509-092FF80BDA08}" srcOrd="1" destOrd="0" parTransId="{7E2CF91E-D2CC-492D-A2E2-31FD06E3945F}" sibTransId="{4D31D69F-2FDF-482F-A510-454F6F7A0351}"/>
    <dgm:cxn modelId="{DFE3975D-890A-41CA-9E78-22311A4188CB}" type="presOf" srcId="{D1030DB6-6AA7-463B-B6B9-4EE0F1D31550}" destId="{95D4D9E8-DCAC-4A3D-B87F-8882EA61AD07}" srcOrd="0" destOrd="0" presId="urn:microsoft.com/office/officeart/2008/layout/LinedList"/>
    <dgm:cxn modelId="{5503973A-FA88-48F8-8CAF-08A7EC40EFE8}" srcId="{E9F31FFF-1E67-44C2-A75B-FC2F07143B4B}" destId="{D1030DB6-6AA7-463B-B6B9-4EE0F1D31550}" srcOrd="0" destOrd="0" parTransId="{5D64E435-6F62-4B0A-9AF2-47615DCDC231}" sibTransId="{8E9B0EB9-515B-44FA-9E80-F6228947EE81}"/>
    <dgm:cxn modelId="{7E361391-8599-44FC-B030-714354E00F50}" srcId="{D1030DB6-6AA7-463B-B6B9-4EE0F1D31550}" destId="{8D33463C-A380-483D-B469-C9EC19F50152}" srcOrd="2" destOrd="0" parTransId="{87D5288A-A13B-40E1-B430-9343BCA295C8}" sibTransId="{871C1038-FFB8-4B66-AACD-5C3A73AFABB0}"/>
    <dgm:cxn modelId="{271913C0-F6C9-49FC-BFB3-ED5E4E639FB5}" type="presParOf" srcId="{53BCCF49-02FE-415F-B505-60F3983501F5}" destId="{DE381CDE-8216-44E6-A3C2-F515848E4C29}" srcOrd="0" destOrd="0" presId="urn:microsoft.com/office/officeart/2008/layout/LinedList"/>
    <dgm:cxn modelId="{FCE836F8-37BE-4521-9638-AAC369AEED7E}" type="presParOf" srcId="{53BCCF49-02FE-415F-B505-60F3983501F5}" destId="{F90B9108-980D-4945-8F9F-916B18819F76}" srcOrd="1" destOrd="0" presId="urn:microsoft.com/office/officeart/2008/layout/LinedList"/>
    <dgm:cxn modelId="{23BDA790-F1CE-4BC0-A2F7-695F7A580C2B}" type="presParOf" srcId="{F90B9108-980D-4945-8F9F-916B18819F76}" destId="{95D4D9E8-DCAC-4A3D-B87F-8882EA61AD07}" srcOrd="0" destOrd="0" presId="urn:microsoft.com/office/officeart/2008/layout/LinedList"/>
    <dgm:cxn modelId="{1E9D6A4B-C744-4F23-A22B-216557ABE407}" type="presParOf" srcId="{F90B9108-980D-4945-8F9F-916B18819F76}" destId="{9F8FC304-6BD9-4329-A530-7A446DEAD7D6}" srcOrd="1" destOrd="0" presId="urn:microsoft.com/office/officeart/2008/layout/LinedList"/>
    <dgm:cxn modelId="{07469469-86CB-4E79-ACEF-550BBB087206}" type="presParOf" srcId="{9F8FC304-6BD9-4329-A530-7A446DEAD7D6}" destId="{0AB71F88-81D6-49C9-93F4-C92D48E8FE80}" srcOrd="0" destOrd="0" presId="urn:microsoft.com/office/officeart/2008/layout/LinedList"/>
    <dgm:cxn modelId="{26C91F55-62CB-42B2-A946-41DD0AF03613}" type="presParOf" srcId="{9F8FC304-6BD9-4329-A530-7A446DEAD7D6}" destId="{080FC0FE-BCA1-4417-8C37-23A2C5F66622}" srcOrd="1" destOrd="0" presId="urn:microsoft.com/office/officeart/2008/layout/LinedList"/>
    <dgm:cxn modelId="{46138F6E-D709-4089-922A-96F9BDF52003}" type="presParOf" srcId="{080FC0FE-BCA1-4417-8C37-23A2C5F66622}" destId="{AEE064D5-E1D3-40BB-B5D4-04A570D2EEA2}" srcOrd="0" destOrd="0" presId="urn:microsoft.com/office/officeart/2008/layout/LinedList"/>
    <dgm:cxn modelId="{4FCDCCD6-05DC-4BD2-8A72-8A7D41CDF113}" type="presParOf" srcId="{080FC0FE-BCA1-4417-8C37-23A2C5F66622}" destId="{8AF0566C-2CB0-4BC9-AA7B-61FBAE807B6A}" srcOrd="1" destOrd="0" presId="urn:microsoft.com/office/officeart/2008/layout/LinedList"/>
    <dgm:cxn modelId="{6964804D-DD17-42E1-8434-63DFB5317467}" type="presParOf" srcId="{080FC0FE-BCA1-4417-8C37-23A2C5F66622}" destId="{D29C8B0B-7C04-40E7-A6E6-B710EB2C6953}" srcOrd="2" destOrd="0" presId="urn:microsoft.com/office/officeart/2008/layout/LinedList"/>
    <dgm:cxn modelId="{F53ED380-266D-4C90-AF04-F07CF67FB9CA}" type="presParOf" srcId="{9F8FC304-6BD9-4329-A530-7A446DEAD7D6}" destId="{51932846-CAFC-41D8-908E-060A22039F5A}" srcOrd="2" destOrd="0" presId="urn:microsoft.com/office/officeart/2008/layout/LinedList"/>
    <dgm:cxn modelId="{2AEF943E-9F79-4190-9C96-DE1DB4626FCE}" type="presParOf" srcId="{9F8FC304-6BD9-4329-A530-7A446DEAD7D6}" destId="{84E121CD-94FC-4B7E-95D2-E1B9DDEF4747}" srcOrd="3" destOrd="0" presId="urn:microsoft.com/office/officeart/2008/layout/LinedList"/>
    <dgm:cxn modelId="{27FE8F2D-52F2-4BC5-9B0D-8354EE7E9B6B}" type="presParOf" srcId="{9F8FC304-6BD9-4329-A530-7A446DEAD7D6}" destId="{955E1B28-EFA7-49D4-87D2-0F4814F177AE}" srcOrd="4" destOrd="0" presId="urn:microsoft.com/office/officeart/2008/layout/LinedList"/>
    <dgm:cxn modelId="{83138795-8127-4990-9D73-8BD6C28F6F80}" type="presParOf" srcId="{955E1B28-EFA7-49D4-87D2-0F4814F177AE}" destId="{06C81C10-5A7D-4B8A-83BD-4EB921D6AA25}" srcOrd="0" destOrd="0" presId="urn:microsoft.com/office/officeart/2008/layout/LinedList"/>
    <dgm:cxn modelId="{53481E03-C270-4C86-AEA7-4396A57F29FF}" type="presParOf" srcId="{955E1B28-EFA7-49D4-87D2-0F4814F177AE}" destId="{5D0A614F-33D6-4268-A8A8-B403C6765A29}" srcOrd="1" destOrd="0" presId="urn:microsoft.com/office/officeart/2008/layout/LinedList"/>
    <dgm:cxn modelId="{C3B98EBD-371B-4118-A62E-461177F0B023}" type="presParOf" srcId="{955E1B28-EFA7-49D4-87D2-0F4814F177AE}" destId="{00C9150F-B8C5-4E99-97C1-A1E12FE2A8FF}" srcOrd="2" destOrd="0" presId="urn:microsoft.com/office/officeart/2008/layout/LinedList"/>
    <dgm:cxn modelId="{A438E5DC-34A9-4E56-9608-F8E13F370365}" type="presParOf" srcId="{9F8FC304-6BD9-4329-A530-7A446DEAD7D6}" destId="{60A0F715-0168-4F54-9781-77583B0A40E0}" srcOrd="5" destOrd="0" presId="urn:microsoft.com/office/officeart/2008/layout/LinedList"/>
    <dgm:cxn modelId="{135E8B7D-1C6A-476A-91F0-9C7B35FF157E}" type="presParOf" srcId="{9F8FC304-6BD9-4329-A530-7A446DEAD7D6}" destId="{9849F093-BB41-4428-93EB-35F8EB33E5A6}" srcOrd="6" destOrd="0" presId="urn:microsoft.com/office/officeart/2008/layout/LinedList"/>
    <dgm:cxn modelId="{491E642A-B873-402A-948B-5BA6E3F422CA}" type="presParOf" srcId="{9F8FC304-6BD9-4329-A530-7A446DEAD7D6}" destId="{2FF4FF21-078E-4311-873F-6C14E13FA257}" srcOrd="7" destOrd="0" presId="urn:microsoft.com/office/officeart/2008/layout/LinedList"/>
    <dgm:cxn modelId="{ED34FDD1-5B98-4B04-B6D3-79143CC2A2EA}" type="presParOf" srcId="{2FF4FF21-078E-4311-873F-6C14E13FA257}" destId="{035A0453-9BDC-45F4-B2E2-92A8125FF1FF}" srcOrd="0" destOrd="0" presId="urn:microsoft.com/office/officeart/2008/layout/LinedList"/>
    <dgm:cxn modelId="{5662C1CF-C775-4BF1-94A0-693A3C08FCA1}" type="presParOf" srcId="{2FF4FF21-078E-4311-873F-6C14E13FA257}" destId="{8B618C67-FEAE-4227-83B1-0EBB0230827C}" srcOrd="1" destOrd="0" presId="urn:microsoft.com/office/officeart/2008/layout/LinedList"/>
    <dgm:cxn modelId="{B71F170D-DA1A-4FE6-9CE7-11A93FF85E8B}" type="presParOf" srcId="{2FF4FF21-078E-4311-873F-6C14E13FA257}" destId="{ECEC03EC-D418-4AAE-A5EC-6E60E6E36BA8}" srcOrd="2" destOrd="0" presId="urn:microsoft.com/office/officeart/2008/layout/LinedList"/>
    <dgm:cxn modelId="{67F7ECA6-C126-4A5D-B6CD-8A9AF93F48E0}" type="presParOf" srcId="{9F8FC304-6BD9-4329-A530-7A446DEAD7D6}" destId="{9462638F-CEBF-4541-9B11-D23EF8822567}" srcOrd="8" destOrd="0" presId="urn:microsoft.com/office/officeart/2008/layout/LinedList"/>
    <dgm:cxn modelId="{5DF54D15-61CC-463A-B3C6-4134C5D0486B}" type="presParOf" srcId="{9F8FC304-6BD9-4329-A530-7A446DEAD7D6}" destId="{BA8CFAE8-CFAE-4E13-9CAD-11EE55939184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381CDE-8216-44E6-A3C2-F515848E4C29}">
      <dsp:nvSpPr>
        <dsp:cNvPr id="0" name=""/>
        <dsp:cNvSpPr/>
      </dsp:nvSpPr>
      <dsp:spPr>
        <a:xfrm>
          <a:off x="0" y="0"/>
          <a:ext cx="609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4D9E8-DCAC-4A3D-B87F-8882EA61AD07}">
      <dsp:nvSpPr>
        <dsp:cNvPr id="0" name=""/>
        <dsp:cNvSpPr/>
      </dsp:nvSpPr>
      <dsp:spPr>
        <a:xfrm>
          <a:off x="0" y="0"/>
          <a:ext cx="1219200" cy="406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lvl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700" kern="1200" dirty="0" err="1" smtClean="0"/>
            <a:t>Problemas</a:t>
          </a:r>
          <a:endParaRPr lang="es-MX" sz="1700" kern="1200" dirty="0"/>
        </a:p>
      </dsp:txBody>
      <dsp:txXfrm>
        <a:off x="0" y="0"/>
        <a:ext cx="1219200" cy="4064000"/>
      </dsp:txXfrm>
    </dsp:sp>
    <dsp:sp modelId="{8AF0566C-2CB0-4BC9-AA7B-61FBAE807B6A}">
      <dsp:nvSpPr>
        <dsp:cNvPr id="0" name=""/>
        <dsp:cNvSpPr/>
      </dsp:nvSpPr>
      <dsp:spPr>
        <a:xfrm>
          <a:off x="1310640" y="63500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200" kern="1200" dirty="0" smtClean="0"/>
            <a:t>A </a:t>
          </a:r>
          <a:r>
            <a:rPr lang="en-US" sz="3200" kern="1200" dirty="0" err="1" smtClean="0"/>
            <a:t>tres</a:t>
          </a:r>
          <a:r>
            <a:rPr lang="en-US" sz="3200" kern="1200" dirty="0" smtClean="0"/>
            <a:t> </a:t>
          </a:r>
          <a:r>
            <a:rPr lang="es-MX" sz="3200" kern="1200" dirty="0" smtClean="0"/>
            <a:t>años del proyecto, no hay resultados claros.</a:t>
          </a:r>
          <a:endParaRPr lang="es-MX" sz="3200" kern="1200" dirty="0"/>
        </a:p>
      </dsp:txBody>
      <dsp:txXfrm>
        <a:off x="1310640" y="63500"/>
        <a:ext cx="4785360" cy="1269999"/>
      </dsp:txXfrm>
    </dsp:sp>
    <dsp:sp modelId="{51932846-CAFC-41D8-908E-060A22039F5A}">
      <dsp:nvSpPr>
        <dsp:cNvPr id="0" name=""/>
        <dsp:cNvSpPr/>
      </dsp:nvSpPr>
      <dsp:spPr>
        <a:xfrm>
          <a:off x="1219199" y="1333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0A614F-33D6-4268-A8A8-B403C6765A29}">
      <dsp:nvSpPr>
        <dsp:cNvPr id="0" name=""/>
        <dsp:cNvSpPr/>
      </dsp:nvSpPr>
      <dsp:spPr>
        <a:xfrm>
          <a:off x="1310640" y="13969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3200" kern="1200" dirty="0" smtClean="0"/>
            <a:t>Los costos ascienden a más de 60 </a:t>
          </a:r>
          <a:r>
            <a:rPr lang="es-MX" sz="3200" kern="1200" dirty="0" err="1" smtClean="0"/>
            <a:t>mdd</a:t>
          </a:r>
          <a:endParaRPr lang="es-MX" sz="3200" kern="1200" dirty="0"/>
        </a:p>
      </dsp:txBody>
      <dsp:txXfrm>
        <a:off x="1310640" y="1396999"/>
        <a:ext cx="4785360" cy="1269999"/>
      </dsp:txXfrm>
    </dsp:sp>
    <dsp:sp modelId="{60A0F715-0168-4F54-9781-77583B0A40E0}">
      <dsp:nvSpPr>
        <dsp:cNvPr id="0" name=""/>
        <dsp:cNvSpPr/>
      </dsp:nvSpPr>
      <dsp:spPr>
        <a:xfrm>
          <a:off x="1219199" y="26669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18C67-FEAE-4227-83B1-0EBB0230827C}">
      <dsp:nvSpPr>
        <dsp:cNvPr id="0" name=""/>
        <dsp:cNvSpPr/>
      </dsp:nvSpPr>
      <dsp:spPr>
        <a:xfrm>
          <a:off x="1310640" y="27304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lvl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MX" sz="3200" kern="1200" dirty="0" smtClean="0"/>
            <a:t>Se esta perdiendo fe en </a:t>
          </a:r>
          <a:r>
            <a:rPr lang="es-MX" sz="3200" kern="1200" dirty="0" err="1" smtClean="0"/>
            <a:t>big</a:t>
          </a:r>
          <a:r>
            <a:rPr lang="es-MX" sz="3200" kern="1200" dirty="0" smtClean="0"/>
            <a:t> data.</a:t>
          </a:r>
          <a:endParaRPr lang="es-MX" sz="3200" kern="1200" dirty="0"/>
        </a:p>
      </dsp:txBody>
      <dsp:txXfrm>
        <a:off x="1310640" y="2730499"/>
        <a:ext cx="4785360" cy="1269999"/>
      </dsp:txXfrm>
    </dsp:sp>
    <dsp:sp modelId="{9462638F-CEBF-4541-9B11-D23EF8822567}">
      <dsp:nvSpPr>
        <dsp:cNvPr id="0" name=""/>
        <dsp:cNvSpPr/>
      </dsp:nvSpPr>
      <dsp:spPr>
        <a:xfrm>
          <a:off x="1219199" y="4000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jpeg>
</file>

<file path=ppt/media/image11.jpeg>
</file>

<file path=ppt/media/image12.jpeg>
</file>

<file path=ppt/media/image2.png>
</file>

<file path=ppt/media/image3.gif>
</file>

<file path=ppt/media/image4.jpeg>
</file>

<file path=ppt/media/image5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8806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205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nnualreports.com/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Tecnolog</a:t>
            </a:r>
            <a:r>
              <a:rPr lang="es-MX" dirty="0" err="1"/>
              <a:t>ías</a:t>
            </a:r>
            <a:r>
              <a:rPr lang="es-MX" dirty="0"/>
              <a:t> de la Información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CRISP-DM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800" dirty="0"/>
              <a:t>En Data </a:t>
            </a:r>
            <a:r>
              <a:rPr lang="es-ES" sz="1800" dirty="0" err="1"/>
              <a:t>Science</a:t>
            </a:r>
            <a:r>
              <a:rPr lang="es-ES" sz="1800" dirty="0"/>
              <a:t> usamos un esquema denominado </a:t>
            </a:r>
            <a:r>
              <a:rPr lang="es-ES" sz="1800" b="1" dirty="0"/>
              <a:t>CRISPDM</a:t>
            </a:r>
            <a:endParaRPr lang="es-ES" sz="1800" dirty="0"/>
          </a:p>
          <a:p>
            <a:pPr lvl="1"/>
            <a:r>
              <a:rPr lang="es-ES" sz="1800" dirty="0"/>
              <a:t>Entendimiento del Negocio</a:t>
            </a:r>
          </a:p>
          <a:p>
            <a:pPr lvl="1"/>
            <a:r>
              <a:rPr lang="es-ES" sz="1800" dirty="0"/>
              <a:t>Entendimiento de los Datos</a:t>
            </a:r>
          </a:p>
          <a:p>
            <a:pPr lvl="1"/>
            <a:r>
              <a:rPr lang="es-ES" sz="1800" dirty="0"/>
              <a:t>Preparación de los Datos</a:t>
            </a:r>
          </a:p>
          <a:p>
            <a:pPr lvl="1"/>
            <a:r>
              <a:rPr lang="es-ES" sz="1800" dirty="0"/>
              <a:t>Modelado</a:t>
            </a:r>
          </a:p>
          <a:p>
            <a:pPr lvl="1"/>
            <a:r>
              <a:rPr lang="es-ES" sz="1800" dirty="0"/>
              <a:t>Evaluación</a:t>
            </a:r>
          </a:p>
          <a:p>
            <a:pPr lvl="1"/>
            <a:r>
              <a:rPr lang="es-ES" sz="1800" dirty="0"/>
              <a:t>Despliegue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8313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del negocio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 smtClean="0"/>
              <a:t>Por </a:t>
            </a:r>
            <a:r>
              <a:rPr lang="es-ES" sz="2000" dirty="0"/>
              <a:t>lo general se utiliza un cuestionario, donde se preguntan cosas como:</a:t>
            </a:r>
          </a:p>
          <a:p>
            <a:pPr lvl="1"/>
            <a:r>
              <a:rPr lang="es-ES" sz="2000" dirty="0"/>
              <a:t>¿Cómo se genera valor en el negocio?</a:t>
            </a:r>
          </a:p>
          <a:p>
            <a:pPr lvl="1"/>
            <a:r>
              <a:rPr lang="es-ES" sz="2000" dirty="0"/>
              <a:t>¿Cuál es la cadena de valor del negocio?</a:t>
            </a:r>
          </a:p>
          <a:p>
            <a:pPr lvl="1"/>
            <a:r>
              <a:rPr lang="es-ES" sz="2000" dirty="0"/>
              <a:t>¿Qué datos se recaban en el negocio?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335636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Image result for cinepoli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774" y="0"/>
            <a:ext cx="6915150" cy="518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266" name="Picture 2" descr="Image result for coca cola company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6650" y="3378012"/>
            <a:ext cx="4629150" cy="86937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  <a:extLst/>
        </p:spPr>
      </p:pic>
    </p:spTree>
    <p:extLst>
      <p:ext uri="{BB962C8B-B14F-4D97-AF65-F5344CB8AC3E}">
        <p14:creationId xmlns:p14="http://schemas.microsoft.com/office/powerpoint/2010/main" val="38918714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del negocio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/>
              <a:t>Esto se puede focalizar a las </a:t>
            </a:r>
            <a:r>
              <a:rPr lang="es-ES" sz="2000" dirty="0" smtClean="0"/>
              <a:t>diferentes </a:t>
            </a:r>
            <a:r>
              <a:rPr lang="es-ES" sz="2000" dirty="0"/>
              <a:t>unidades de negocio:</a:t>
            </a:r>
          </a:p>
          <a:p>
            <a:pPr lvl="1"/>
            <a:r>
              <a:rPr lang="es-ES" sz="2000" dirty="0"/>
              <a:t>Recursos Humanos</a:t>
            </a:r>
          </a:p>
          <a:p>
            <a:pPr lvl="1"/>
            <a:r>
              <a:rPr lang="es-ES" sz="2000" dirty="0"/>
              <a:t>Operaciones</a:t>
            </a:r>
          </a:p>
          <a:p>
            <a:pPr lvl="1"/>
            <a:r>
              <a:rPr lang="es-ES" sz="2000" dirty="0"/>
              <a:t>Ventas</a:t>
            </a:r>
          </a:p>
          <a:p>
            <a:pPr lvl="1"/>
            <a:r>
              <a:rPr lang="es-ES" sz="2000" dirty="0"/>
              <a:t>Legal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782118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Recursos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>
                <a:hlinkClick r:id="rId2"/>
              </a:rPr>
              <a:t>http://www.annualreports.com</a:t>
            </a:r>
            <a:r>
              <a:rPr lang="es-MX" dirty="0" smtClean="0">
                <a:hlinkClick r:id="rId2"/>
              </a:rPr>
              <a:t>/</a:t>
            </a:r>
            <a:endParaRPr lang="es-MX" dirty="0" smtClean="0"/>
          </a:p>
          <a:p>
            <a:endParaRPr lang="es-MX" dirty="0"/>
          </a:p>
          <a:p>
            <a:r>
              <a:rPr lang="es-MX" dirty="0" smtClean="0"/>
              <a:t>Reportes a inversionistas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556004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Image result for oil refine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7743464" cy="516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14436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Entendimiento de los Datos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Esto se atiende con otro cuestionario:</a:t>
            </a:r>
          </a:p>
          <a:p>
            <a:pPr lvl="1"/>
            <a:r>
              <a:rPr lang="es-MX" dirty="0" smtClean="0"/>
              <a:t>¿Cómo se capturan los datos?</a:t>
            </a:r>
          </a:p>
          <a:p>
            <a:pPr lvl="1"/>
            <a:r>
              <a:rPr lang="es-MX" dirty="0" smtClean="0"/>
              <a:t>¿Dónde se almacenan los datos?</a:t>
            </a:r>
          </a:p>
          <a:p>
            <a:pPr lvl="1"/>
            <a:r>
              <a:rPr lang="es-MX" dirty="0" smtClean="0"/>
              <a:t>¿Cómo se almacenan los datos?</a:t>
            </a:r>
          </a:p>
          <a:p>
            <a:pPr lvl="1"/>
            <a:r>
              <a:rPr lang="es-MX" dirty="0" smtClean="0"/>
              <a:t>¿Cómo se actualizan los datos?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5987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47589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  <p:pic>
        <p:nvPicPr>
          <p:cNvPr id="2050" name="Picture 2" descr="Image result for drew brees throwing pas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9942" y="1790700"/>
            <a:ext cx="4106157" cy="27374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Image result for hazard shooti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7700" y="1785891"/>
            <a:ext cx="4570411" cy="27422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6387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¿Dónde se almacenan los datos?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pic>
        <p:nvPicPr>
          <p:cNvPr id="5" name="Picture 2" descr="https://image.slidesharecdn.com/anprreport-121004145029-phpapp01/95/anpr-based-licence-plate-detection-report-48-728.jpg?cb=1349362822">
            <a:extLst>
              <a:ext uri="{FF2B5EF4-FFF2-40B4-BE49-F238E27FC236}">
                <a16:creationId xmlns:a16="http://schemas.microsoft.com/office/drawing/2014/main" id="{F71C824F-EDBB-4702-BEE6-5506C56EB12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495" t="21030" r="7131" b="6329"/>
          <a:stretch/>
        </p:blipFill>
        <p:spPr bwMode="auto">
          <a:xfrm>
            <a:off x="2667941" y="1695904"/>
            <a:ext cx="3884540" cy="23381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75614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Tareas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1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Encontrar una industria/empresa/negocio</a:t>
            </a:r>
          </a:p>
          <a:p>
            <a:endParaRPr lang="es-MX" dirty="0"/>
          </a:p>
          <a:p>
            <a:r>
              <a:rPr lang="es-MX" dirty="0" smtClean="0"/>
              <a:t>Hacer un análisis del modelo de negocio</a:t>
            </a:r>
          </a:p>
          <a:p>
            <a:endParaRPr lang="es-MX" dirty="0"/>
          </a:p>
          <a:p>
            <a:r>
              <a:rPr lang="es-MX" dirty="0" smtClean="0"/>
              <a:t>Hacer un análisis de posibles problemáticas</a:t>
            </a:r>
          </a:p>
          <a:p>
            <a:endParaRPr lang="es-MX" dirty="0"/>
          </a:p>
          <a:p>
            <a:r>
              <a:rPr lang="es-MX" dirty="0" smtClean="0"/>
              <a:t>Usar </a:t>
            </a:r>
            <a:r>
              <a:rPr lang="es-MX" dirty="0" err="1" smtClean="0"/>
              <a:t>Latex</a:t>
            </a:r>
            <a:r>
              <a:rPr lang="es-MX" dirty="0" smtClean="0"/>
              <a:t>! [Coordinación Grupal]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 smtClean="0"/>
              <a:t>Ciclo de vida de un proyecto de Ciencia de Datos</a:t>
            </a:r>
            <a:endParaRPr lang="es-MX" sz="2400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¿Cómo aplicamos la ciencia de datos?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7808152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Objetivos del ciclo de vida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¿Por qué tenemos que tener un ciclo bien definido?</a:t>
            </a:r>
          </a:p>
          <a:p>
            <a:endParaRPr lang="es-MX" dirty="0"/>
          </a:p>
          <a:p>
            <a:r>
              <a:rPr lang="es-MX" dirty="0" smtClean="0"/>
              <a:t>¿Que creen que se necesita para tener un ciclo bien definido?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122110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d anderson cancer cen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14" y="1"/>
            <a:ext cx="7754486" cy="515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ibm wats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8063"/>
            <a:ext cx="55219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1716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>
            <p:extLst/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784918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Partes </a:t>
            </a:r>
            <a:r>
              <a:rPr lang="es-MX" dirty="0" smtClean="0"/>
              <a:t>esenciales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Datos</a:t>
            </a:r>
          </a:p>
          <a:p>
            <a:r>
              <a:rPr lang="es-MX" dirty="0" smtClean="0"/>
              <a:t>Problema bien definido</a:t>
            </a:r>
          </a:p>
          <a:p>
            <a:r>
              <a:rPr lang="es-MX" dirty="0" smtClean="0"/>
              <a:t>Participación de las áreas involucradas.</a:t>
            </a:r>
          </a:p>
          <a:p>
            <a:r>
              <a:rPr lang="es-MX" dirty="0" smtClean="0"/>
              <a:t>Metas claras y medibles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094307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2" name="Picture 2" descr="CrispD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873" y="1219200"/>
            <a:ext cx="3327252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5105400" y="4552950"/>
            <a:ext cx="10631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 err="1" smtClean="0"/>
              <a:t>Wikicommons</a:t>
            </a:r>
            <a:endParaRPr lang="es-MX" sz="1100" dirty="0"/>
          </a:p>
        </p:txBody>
      </p:sp>
      <p:sp>
        <p:nvSpPr>
          <p:cNvPr id="5" name="Rectángulo 4"/>
          <p:cNvSpPr/>
          <p:nvPr/>
        </p:nvSpPr>
        <p:spPr>
          <a:xfrm>
            <a:off x="3171825" y="523875"/>
            <a:ext cx="233946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 smtClean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CRISP-DM</a:t>
            </a:r>
            <a:endParaRPr lang="es-ES" sz="3200" b="0" cap="none" spc="0" dirty="0">
              <a:ln w="0"/>
              <a:gradFill>
                <a:gsLst>
                  <a:gs pos="21000">
                    <a:srgbClr val="53575C"/>
                  </a:gs>
                  <a:gs pos="88000">
                    <a:srgbClr val="C5C7CA"/>
                  </a:gs>
                </a:gsLst>
                <a:lin ang="5400000"/>
              </a:gra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544882552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7526</TotalTime>
  <Words>283</Words>
  <Application>Microsoft Office PowerPoint</Application>
  <PresentationFormat>Presentación en pantalla (16:9)</PresentationFormat>
  <Paragraphs>76</Paragraphs>
  <Slides>18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3" baseType="lpstr">
      <vt:lpstr>Arial</vt:lpstr>
      <vt:lpstr>Arvo</vt:lpstr>
      <vt:lpstr>Roboto Condensed</vt:lpstr>
      <vt:lpstr>Roboto Condensed Light</vt:lpstr>
      <vt:lpstr>Salerio template</vt:lpstr>
      <vt:lpstr>Tecnologías de la Información</vt:lpstr>
      <vt:lpstr>Anuncios parroquiales</vt:lpstr>
      <vt:lpstr>Tarea 1</vt:lpstr>
      <vt:lpstr>Ciclo de vida de un proyecto de Ciencia de Datos</vt:lpstr>
      <vt:lpstr>Objetivos del ciclo de vida</vt:lpstr>
      <vt:lpstr>Presentación de PowerPoint</vt:lpstr>
      <vt:lpstr>Presentación de PowerPoint</vt:lpstr>
      <vt:lpstr>Partes esenciales</vt:lpstr>
      <vt:lpstr>Presentación de PowerPoint</vt:lpstr>
      <vt:lpstr>CRISP-DM</vt:lpstr>
      <vt:lpstr>Entendimiento del negocio</vt:lpstr>
      <vt:lpstr>Presentación de PowerPoint</vt:lpstr>
      <vt:lpstr>Entendimiento del negocio</vt:lpstr>
      <vt:lpstr>Recursos</vt:lpstr>
      <vt:lpstr>Presentación de PowerPoint</vt:lpstr>
      <vt:lpstr>Entendimiento de los Datos</vt:lpstr>
      <vt:lpstr>Ciclo de vida del dato</vt:lpstr>
      <vt:lpstr>¿Dónde se almacenan los datos?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35</cp:revision>
  <dcterms:modified xsi:type="dcterms:W3CDTF">2019-03-01T21:56:28Z</dcterms:modified>
</cp:coreProperties>
</file>